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43" r:id="rId4"/>
    <p:sldMasterId id="2147484129" r:id="rId5"/>
    <p:sldMasterId id="2147484074" r:id="rId6"/>
    <p:sldMasterId id="2147484209" r:id="rId7"/>
  </p:sldMasterIdLst>
  <p:notesMasterIdLst>
    <p:notesMasterId r:id="rId13"/>
  </p:notesMasterIdLst>
  <p:handoutMasterIdLst>
    <p:handoutMasterId r:id="rId14"/>
  </p:handoutMasterIdLst>
  <p:sldIdLst>
    <p:sldId id="1881839055" r:id="rId8"/>
    <p:sldId id="317" r:id="rId9"/>
    <p:sldId id="1881839135" r:id="rId10"/>
    <p:sldId id="1881839136" r:id="rId11"/>
    <p:sldId id="1881839137" r:id="rId12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re Template Slides" id="{FBB67E76-04FE-4302-A0D6-4AB89CA6987A}">
          <p14:sldIdLst>
            <p14:sldId id="1881839055"/>
            <p14:sldId id="317"/>
            <p14:sldId id="1881839135"/>
            <p14:sldId id="1881839136"/>
            <p14:sldId id="1881839137"/>
          </p14:sldIdLst>
        </p14:section>
        <p14:section name="Large Content [LIGHT] Template Slides" id="{60133F68-BC6E-364E-AB06-1A31FE4C371A}">
          <p14:sldIdLst/>
        </p14:section>
        <p14:section name="Small Content [LIGHT] Template Slides" id="{3C17C418-23C7-B140-923C-583C4A9B2930}">
          <p14:sldIdLst/>
        </p14:section>
        <p14:section name="Data visualization" id="{99F1D1C2-26B7-4958-9918-92B928ADFD3B}">
          <p14:sldIdLst/>
        </p14:section>
        <p14:section name="Ending slides" id="{9627547A-2946-4DF2-82C7-3620E77F356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458B67-C412-0511-FAB3-4B17EB321652}" name="Chris Kramer" initials="CK" userId="S::Christopher.Kramer@ey.com::91898555-a6b5-4c1b-8618-941af9b6286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7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C4CD"/>
    <a:srgbClr val="F6F6FA"/>
    <a:srgbClr val="1A1A24"/>
    <a:srgbClr val="747480"/>
    <a:srgbClr val="32FFFF"/>
    <a:srgbClr val="FF00FF"/>
    <a:srgbClr val="C5FD45"/>
    <a:srgbClr val="80FBFD"/>
    <a:srgbClr val="FFE600"/>
    <a:srgbClr val="EB4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4" autoAdjust="0"/>
    <p:restoredTop sz="96357" autoAdjust="0"/>
  </p:normalViewPr>
  <p:slideViewPr>
    <p:cSldViewPr snapToGrid="0" snapToObjects="1" showGuides="1">
      <p:cViewPr varScale="1">
        <p:scale>
          <a:sx n="65" d="100"/>
          <a:sy n="65" d="100"/>
        </p:scale>
        <p:origin x="774" y="78"/>
      </p:cViewPr>
      <p:guideLst/>
    </p:cSldViewPr>
  </p:slideViewPr>
  <p:outlineViewPr>
    <p:cViewPr>
      <p:scale>
        <a:sx n="33" d="100"/>
        <a:sy n="33" d="100"/>
      </p:scale>
      <p:origin x="0" y="-11262"/>
    </p:cViewPr>
  </p:outlineViewPr>
  <p:notesTextViewPr>
    <p:cViewPr>
      <p:scale>
        <a:sx n="50" d="100"/>
        <a:sy n="50" d="100"/>
      </p:scale>
      <p:origin x="0" y="0"/>
    </p:cViewPr>
  </p:notesTextViewPr>
  <p:sorterViewPr>
    <p:cViewPr varScale="1">
      <p:scale>
        <a:sx n="1" d="1"/>
        <a:sy n="1" d="1"/>
      </p:scale>
      <p:origin x="0" y="-22440"/>
    </p:cViewPr>
  </p:sorterViewPr>
  <p:notesViewPr>
    <p:cSldViewPr snapToGrid="0" snapToObjects="1" showGuides="1">
      <p:cViewPr varScale="1">
        <p:scale>
          <a:sx n="79" d="100"/>
          <a:sy n="79" d="100"/>
        </p:scale>
        <p:origin x="2172" y="114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microsoft.com/office/2018/10/relationships/authors" Target="author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18/03/2025</a:t>
            </a:fld>
            <a:endParaRPr lang="en-GB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18/03/2025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png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6" y="369888"/>
            <a:ext cx="11224800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29FA99B0-B185-4307-B887-7F8CF6804B5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F851C8EF-1338-D82C-0A79-D82F19A8A65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3827" y="1209871"/>
            <a:ext cx="112248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7650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BA77-DA35-4464-9F7B-7F2934A3F55E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0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28B2B-ED84-D8B9-C6E0-AF4BC1706BD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BF8FD6AB-0301-48F6-85BC-3EC7EC59DA28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BA85-AB9A-E34B-448A-B5BB1CE520B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C081B-AFD3-2CFE-BC00-E7A72056889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67D32DCB-72F6-BC64-6A9F-4F444D870309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4377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84B6C-0CFD-425B-9531-0145F19D6E5A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3BFD9291-7C93-C8C3-E865-14F1ED772B4B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3862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8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67CC-6150-4943-BDAA-567EDEA5F40B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E5CC5342-66A4-BF03-2DC2-BB34A77EA40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8064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372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221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72F4D-6B2F-4A6C-8843-6BD9306F7D08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070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D8436614-E485-73D8-1866-645F4E1B657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1833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455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388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A9AB4-8485-43FC-82CF-D8CF35A8DC82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321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091EC5-9CD6-B52C-F192-1D28C197D5E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85523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F5F74F9-864E-3DD7-6291-763A9D830F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377372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EC6B6C9-6D62-F36C-8404-9E032EF106E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69221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7F9E8A1-A5A0-CC6C-3FD8-D24AC966E14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61070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B4B85666-74E6-3B59-B428-DA6F69438EFB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85775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53509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5521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B09F1-7F05-4920-A678-9761DBEC74B1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1D1C9E-8438-3A10-53E8-497704D4A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7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678D7-5C0D-4124-8E3F-2534B3599C7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5610479" cy="4638673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8C567-2561-2AD2-63FE-0886450DC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561047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36E374FE-EF38-20ED-2BF5-CB693F717A11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E7A756FE-60E8-9B30-EBA2-BFCA0731818E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9692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9CEF8-BD64-40C7-8FA4-147A538DBEF5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9938" y="0"/>
            <a:ext cx="3802061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4311524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361665-A619-0AEE-E8F0-5711C7980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7394953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4810EDA4-155A-A258-0118-EFE8D82F818C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FDFC33E0-8D2C-02F1-3F63-6C8E60CA183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2171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33F49-AE90-48CC-96D1-3F19B70FAD0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977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5113" y="0"/>
            <a:ext cx="3036886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329088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468690-9C07-32F0-8029-E127A361B770}"/>
              </a:ext>
            </a:extLst>
          </p:cNvPr>
          <p:cNvSpPr>
            <a:spLocks noGrp="1"/>
          </p:cNvSpPr>
          <p:nvPr>
            <p:ph idx="31"/>
          </p:nvPr>
        </p:nvSpPr>
        <p:spPr>
          <a:xfrm>
            <a:off x="611790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4452E42-0F44-3CC2-78EC-9EE78A1B1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4" y="382588"/>
            <a:ext cx="8181910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SmartArt Placeholder 13">
            <a:extLst>
              <a:ext uri="{FF2B5EF4-FFF2-40B4-BE49-F238E27FC236}">
                <a16:creationId xmlns:a16="http://schemas.microsoft.com/office/drawing/2014/main" id="{CDF6C7E5-B2CD-8A12-144D-E84B4B13BBE5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SmartArt Placeholder 14">
            <a:extLst>
              <a:ext uri="{FF2B5EF4-FFF2-40B4-BE49-F238E27FC236}">
                <a16:creationId xmlns:a16="http://schemas.microsoft.com/office/drawing/2014/main" id="{9E0B55F5-4343-46A7-2F1A-1F847817530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53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DAE8-97B9-4DDA-8BE0-3FF4770DBD62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82DA146A-5709-F447-3346-204EE5B815A7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3481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A3C8D-1575-4971-8611-7D1079FF8591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6215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0AEB-CF9C-4726-8F11-FB1CD8DEA695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661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661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79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799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936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937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47795BA7-FED2-3A4E-668F-CA4916635A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F8E8AE1-116F-1D7C-AFB6-535FEA2ADD7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461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34B1E875-44CC-11CC-E72A-001D464384F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598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8D314131-1577-B46C-596B-C2AD516D1E6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736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3835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DCBAD-8A54-4F2C-8967-3E7DEDB10850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7BC80A-0B74-DD25-90D5-7D9F715896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7923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5E5E41-09E4-029C-0E75-C9B547EC8A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7923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A34F1E0-A87C-7178-6538-22253973A9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5523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74E37A4-57E6-2CDF-2A5F-3C554861B7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5523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116B2E5-B73A-D121-0F3D-AD18A29831E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07923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EEB861F1-1DCD-AC14-72C5-74E3CBEDCC6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923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2AD0FA3F-F163-4A05-299B-BC661CE2D5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5523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E5857066-46A9-72C9-EBC1-46A671B0000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507923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18DCA9A-F508-544F-26AE-564194DADC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7923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0057E680-F84B-F640-97B3-1574895E590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5523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7A0A840B-4CD0-8E51-0DB8-CAA8C5CE56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07923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07FD0F3-2EFB-1048-729B-F8D9C5387E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7923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0" name="Picture Placeholder 12">
            <a:extLst>
              <a:ext uri="{FF2B5EF4-FFF2-40B4-BE49-F238E27FC236}">
                <a16:creationId xmlns:a16="http://schemas.microsoft.com/office/drawing/2014/main" id="{8F182A88-FA5D-6BF5-64A4-F27206333D0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85523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0E55779C-A246-7AA1-1246-32F3BAC3E9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99772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AE906D56-BF94-FEC3-DB85-DEC802C0ED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99772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F08BE99-68E9-C172-4584-192EAC7EBA2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377372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61B59087-059A-8552-985C-C458B49492E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77372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B80CEAFC-3F56-53A9-7CA1-6FF2EFEA9F7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9772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1F927087-C230-38DF-C1BC-D979647576E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9772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7" name="Picture Placeholder 12">
            <a:extLst>
              <a:ext uri="{FF2B5EF4-FFF2-40B4-BE49-F238E27FC236}">
                <a16:creationId xmlns:a16="http://schemas.microsoft.com/office/drawing/2014/main" id="{E5B079F2-242E-7156-DFAD-AED073123B5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3377372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BAD8BB7A-C875-E730-22F2-58BF881807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399772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428864EC-7BF7-9E3F-14AA-1569F68FDBF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399772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0" name="Picture Placeholder 12">
            <a:extLst>
              <a:ext uri="{FF2B5EF4-FFF2-40B4-BE49-F238E27FC236}">
                <a16:creationId xmlns:a16="http://schemas.microsoft.com/office/drawing/2014/main" id="{01784631-4FDE-2C65-08D2-90389B52BB2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377372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0154653D-5642-2E90-794A-C1E075F2C19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9772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7B745924-C16B-48BF-AE37-F5CD447BF3B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9772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3" name="Picture Placeholder 12">
            <a:extLst>
              <a:ext uri="{FF2B5EF4-FFF2-40B4-BE49-F238E27FC236}">
                <a16:creationId xmlns:a16="http://schemas.microsoft.com/office/drawing/2014/main" id="{4E35CBCD-AFBE-52EA-7BC2-89F29ED83F88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377372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C6A4FD7C-43FE-CC16-4728-179DD98E56D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9162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CCC5923F-9079-4223-BD7D-2ECA17762C8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29162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D730576F-217C-362A-C36F-674299D51B91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6269221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683AAA8B-B0B9-8676-2816-59B9081C344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69221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66FDE5EC-EECA-8ACE-6501-3066CB7FE8A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29162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9" name="Text Placeholder 9">
            <a:extLst>
              <a:ext uri="{FF2B5EF4-FFF2-40B4-BE49-F238E27FC236}">
                <a16:creationId xmlns:a16="http://schemas.microsoft.com/office/drawing/2014/main" id="{73D20F87-E90C-42D0-0ED6-6300216BB30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9162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0" name="Picture Placeholder 12">
            <a:extLst>
              <a:ext uri="{FF2B5EF4-FFF2-40B4-BE49-F238E27FC236}">
                <a16:creationId xmlns:a16="http://schemas.microsoft.com/office/drawing/2014/main" id="{03693376-1C6C-F15B-897B-29DF694405E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69221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1" name="Text Placeholder 9">
            <a:extLst>
              <a:ext uri="{FF2B5EF4-FFF2-40B4-BE49-F238E27FC236}">
                <a16:creationId xmlns:a16="http://schemas.microsoft.com/office/drawing/2014/main" id="{77461B86-A1F2-292C-BC4A-3A720C40ECF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29162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32236890-E7EA-252D-D7B2-D649918B3A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29162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3" name="Picture Placeholder 12">
            <a:extLst>
              <a:ext uri="{FF2B5EF4-FFF2-40B4-BE49-F238E27FC236}">
                <a16:creationId xmlns:a16="http://schemas.microsoft.com/office/drawing/2014/main" id="{9D7279F8-145F-2BC9-392D-C195932B23E9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6269221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4" name="Text Placeholder 9">
            <a:extLst>
              <a:ext uri="{FF2B5EF4-FFF2-40B4-BE49-F238E27FC236}">
                <a16:creationId xmlns:a16="http://schemas.microsoft.com/office/drawing/2014/main" id="{38CC5E8C-843D-F801-E86E-74E733EC4AC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29162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1F5E5E23-4BD8-2BF8-132F-46B1EEF1CE4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29162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6" name="Picture Placeholder 12">
            <a:extLst>
              <a:ext uri="{FF2B5EF4-FFF2-40B4-BE49-F238E27FC236}">
                <a16:creationId xmlns:a16="http://schemas.microsoft.com/office/drawing/2014/main" id="{5CD9EB6F-BA12-B7A4-0F8D-EF9271F7223A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269221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7" name="Text Placeholder 9">
            <a:extLst>
              <a:ext uri="{FF2B5EF4-FFF2-40B4-BE49-F238E27FC236}">
                <a16:creationId xmlns:a16="http://schemas.microsoft.com/office/drawing/2014/main" id="{23566F37-EF18-0360-14F6-C03B12159510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347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58D642CD-278F-34F9-CF75-99A7339353C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018347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9" name="Picture Placeholder 12">
            <a:extLst>
              <a:ext uri="{FF2B5EF4-FFF2-40B4-BE49-F238E27FC236}">
                <a16:creationId xmlns:a16="http://schemas.microsoft.com/office/drawing/2014/main" id="{4F6E90F8-DB8A-5E9D-7163-AC30457FEAC0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9161070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0" name="Text Placeholder 9">
            <a:extLst>
              <a:ext uri="{FF2B5EF4-FFF2-40B4-BE49-F238E27FC236}">
                <a16:creationId xmlns:a16="http://schemas.microsoft.com/office/drawing/2014/main" id="{7435555B-D553-70C9-B67C-5A661E9585C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161070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5DB8DE5C-79AE-8E49-DC40-B4E1DDB68BA5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018347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2" name="Text Placeholder 9">
            <a:extLst>
              <a:ext uri="{FF2B5EF4-FFF2-40B4-BE49-F238E27FC236}">
                <a16:creationId xmlns:a16="http://schemas.microsoft.com/office/drawing/2014/main" id="{289E0F5F-936F-FA54-01D7-5CD0040D07C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018347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3" name="Picture Placeholder 12">
            <a:extLst>
              <a:ext uri="{FF2B5EF4-FFF2-40B4-BE49-F238E27FC236}">
                <a16:creationId xmlns:a16="http://schemas.microsoft.com/office/drawing/2014/main" id="{11FBE638-0595-F8E5-AFBB-43DC12983672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9161070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4" name="Text Placeholder 9">
            <a:extLst>
              <a:ext uri="{FF2B5EF4-FFF2-40B4-BE49-F238E27FC236}">
                <a16:creationId xmlns:a16="http://schemas.microsoft.com/office/drawing/2014/main" id="{A3352A0C-1A08-FCFC-FF9C-CCA8F22308AE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018347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5" name="Text Placeholder 9">
            <a:extLst>
              <a:ext uri="{FF2B5EF4-FFF2-40B4-BE49-F238E27FC236}">
                <a16:creationId xmlns:a16="http://schemas.microsoft.com/office/drawing/2014/main" id="{6E261588-76E1-16B7-8374-3F9A28832E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18347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6" name="Picture Placeholder 12">
            <a:extLst>
              <a:ext uri="{FF2B5EF4-FFF2-40B4-BE49-F238E27FC236}">
                <a16:creationId xmlns:a16="http://schemas.microsoft.com/office/drawing/2014/main" id="{CAE85F7E-2BA3-3513-9E8B-8B03FE7AAC4C}"/>
              </a:ext>
            </a:extLst>
          </p:cNvPr>
          <p:cNvSpPr>
            <a:spLocks noGrp="1"/>
          </p:cNvSpPr>
          <p:nvPr>
            <p:ph type="pic" sz="quarter" idx="70" hasCustomPrompt="1"/>
          </p:nvPr>
        </p:nvSpPr>
        <p:spPr>
          <a:xfrm>
            <a:off x="9161070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7" name="Text Placeholder 9">
            <a:extLst>
              <a:ext uri="{FF2B5EF4-FFF2-40B4-BE49-F238E27FC236}">
                <a16:creationId xmlns:a16="http://schemas.microsoft.com/office/drawing/2014/main" id="{7280094F-B199-060D-4D4B-CA4F1BFCF5F3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018347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8" name="Text Placeholder 9">
            <a:extLst>
              <a:ext uri="{FF2B5EF4-FFF2-40B4-BE49-F238E27FC236}">
                <a16:creationId xmlns:a16="http://schemas.microsoft.com/office/drawing/2014/main" id="{253E3C85-558C-05C1-155E-0E52AA94351F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18347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9" name="Picture Placeholder 12">
            <a:extLst>
              <a:ext uri="{FF2B5EF4-FFF2-40B4-BE49-F238E27FC236}">
                <a16:creationId xmlns:a16="http://schemas.microsoft.com/office/drawing/2014/main" id="{E5B87C2C-7F36-6D34-D014-54305471A5A7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9161070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70" name="SmartArt Placeholder 7">
            <a:extLst>
              <a:ext uri="{FF2B5EF4-FFF2-40B4-BE49-F238E27FC236}">
                <a16:creationId xmlns:a16="http://schemas.microsoft.com/office/drawing/2014/main" id="{162A8BA6-6F67-C4EB-3430-78F1A0EC0F06}"/>
              </a:ext>
            </a:extLst>
          </p:cNvPr>
          <p:cNvSpPr>
            <a:spLocks noGrp="1"/>
          </p:cNvSpPr>
          <p:nvPr>
            <p:ph type="dgm" sz="quarter" idx="74" hasCustomPrompt="1"/>
          </p:nvPr>
        </p:nvSpPr>
        <p:spPr>
          <a:xfrm>
            <a:off x="485523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1" name="SmartArt Placeholder 7">
            <a:extLst>
              <a:ext uri="{FF2B5EF4-FFF2-40B4-BE49-F238E27FC236}">
                <a16:creationId xmlns:a16="http://schemas.microsoft.com/office/drawing/2014/main" id="{EC5DF0FE-64D1-AB19-CAF1-A390D6492B0D}"/>
              </a:ext>
            </a:extLst>
          </p:cNvPr>
          <p:cNvSpPr>
            <a:spLocks noGrp="1"/>
          </p:cNvSpPr>
          <p:nvPr>
            <p:ph type="dgm" sz="quarter" idx="75" hasCustomPrompt="1"/>
          </p:nvPr>
        </p:nvSpPr>
        <p:spPr>
          <a:xfrm>
            <a:off x="3377372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2" name="SmartArt Placeholder 7">
            <a:extLst>
              <a:ext uri="{FF2B5EF4-FFF2-40B4-BE49-F238E27FC236}">
                <a16:creationId xmlns:a16="http://schemas.microsoft.com/office/drawing/2014/main" id="{60800279-F9E3-EDED-BB35-F73EEF52F830}"/>
              </a:ext>
            </a:extLst>
          </p:cNvPr>
          <p:cNvSpPr>
            <a:spLocks noGrp="1"/>
          </p:cNvSpPr>
          <p:nvPr>
            <p:ph type="dgm" sz="quarter" idx="76" hasCustomPrompt="1"/>
          </p:nvPr>
        </p:nvSpPr>
        <p:spPr>
          <a:xfrm>
            <a:off x="6269221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3" name="SmartArt Placeholder 7">
            <a:extLst>
              <a:ext uri="{FF2B5EF4-FFF2-40B4-BE49-F238E27FC236}">
                <a16:creationId xmlns:a16="http://schemas.microsoft.com/office/drawing/2014/main" id="{1BF95AC1-33EC-C487-C489-B7A97BBB2925}"/>
              </a:ext>
            </a:extLst>
          </p:cNvPr>
          <p:cNvSpPr>
            <a:spLocks noGrp="1"/>
          </p:cNvSpPr>
          <p:nvPr>
            <p:ph type="dgm" sz="quarter" idx="77" hasCustomPrompt="1"/>
          </p:nvPr>
        </p:nvSpPr>
        <p:spPr>
          <a:xfrm>
            <a:off x="9161070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48819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B3F80-E853-4C15-A983-7825475D505B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82B2FB72-F2C5-9972-3E89-F35F455D0FAC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53782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27E8A-4269-4C8D-9197-AA29FC844F89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992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81F3BED-E626-F3AE-FF20-A6D76239471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1140D12-1777-AADD-5351-B92F135ED633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80675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1220A54-6882-53B1-3380-1A61010197C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68E9B09-FE70-E913-490B-27400CDE026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63028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450C8DF-4702-5EBD-26CC-DEBD6800743F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1712FD-9300-4754-120C-13FA331421A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79079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4089FD7-604E-6D50-B8E8-386FF8CEA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93808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16936F3-C182-891A-97A0-CF098568C80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65A0015-0244-01BA-67B6-11CDC3C588A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5CD7B89-1732-21A9-80B3-03F3E285B8E3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" name="Freeform 21">
              <a:extLst>
                <a:ext uri="{FF2B5EF4-FFF2-40B4-BE49-F238E27FC236}">
                  <a16:creationId xmlns:a16="http://schemas.microsoft.com/office/drawing/2014/main" id="{B3D1F132-9888-1D12-123B-99A581A1820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01F94DD1-855D-04C0-4FF8-8E4DDEB0AA49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00667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A698E1-9315-F464-C75D-F86E6E4A1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3F6603-D012-19C2-19E4-3C9A6BAA4779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 Surname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Job Title</a:t>
            </a:r>
            <a:endParaRPr lang="en-GB" dirty="0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30198169-EBCF-F789-C136-516462A02A87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948E788F-209B-C633-EA21-F87ED8782E4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22">
              <a:extLst>
                <a:ext uri="{FF2B5EF4-FFF2-40B4-BE49-F238E27FC236}">
                  <a16:creationId xmlns:a16="http://schemas.microsoft.com/office/drawing/2014/main" id="{1E01C4C0-AE47-F54F-3296-B24078903EF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3064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6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AF14-C6B4-4285-8CCF-3C419E237BA8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DBBCF896-27E0-C01F-F29F-E119A69C26B8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75909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EBDC9A-DAD0-DF95-C863-A513F5757B5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B4B2F52-E2A6-E7F1-87AB-342BB9BFB918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424D6A69-F274-3A5C-9909-D6BE51FECE6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238925DC-7482-47FF-833A-878397D63E8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882E718-34C5-4345-6EDE-C2A2274567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04769FC2-AA96-BF7D-A57D-6136B16425B4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018A045E-469B-37B4-66BD-A077F6237FA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99404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92712F-14F6-2950-E68A-ADC32C53EBC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FC0762A-8497-5B79-C5BB-73A29AC6644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799C3E0A-B26B-82EE-7A80-E7BA8605203C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BFA27BC0-4608-6064-63BA-AFD78A17F8B2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24F0FAD-7582-E59D-E125-54DD5BA160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FA849DF-1D4C-EAF0-08A5-7DDBACD55F3C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AFCBB4D7-2A1F-809A-E4FD-A2FEADA71C98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3066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4019ED-5B2C-404F-02EC-797AD0FF10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2B85FCE-7D00-DCCA-BC35-732ABB795B05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D1155DC7-2B94-9E8B-866B-740F6C42BC2F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7E76DE21-502E-8E60-921D-8AE5A6CE5EA0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6D27708-5BDE-7609-B2E7-5BB669F020F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ED53A776-F7E6-4162-5C9C-EBEC582A810E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AD73404A-FC7B-D657-2C28-CB0C86D6B749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03467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AE5DE78-B7B3-7321-F9AE-079289C97DAA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BF55A2-059D-B6B9-9AE4-6C1292007A6F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5CD006A2-84E4-525B-D2D6-3AA817F4AD13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2639EFD4-CC46-F7A1-58A2-61FBCAA50F90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0E3E6A4-E7C7-D8B1-D168-425F837286E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68A48E44-3626-12D9-7447-675C0E15D905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2D5DD4F1-1FCF-E20D-2541-C550DC2B1532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8389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C7DE68-0AF4-0FBC-E65F-4833641C7E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7B2C744-CC9F-2FDB-0078-68606B34068D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DDD06758-15B7-ED24-D60F-98EA36E4B74C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6EAB2540-1DF5-1BE8-4572-1B8D285732C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0BD9D2-8DFC-5B4A-B844-B24A38A6307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E1C76AD-AD2A-6908-C0E9-04C4C1A81DE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CAE00036-4F0B-1437-BB6F-8AC8C14ABDC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20680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A2147BC-BA53-072F-B27C-857DCB3CC434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CD5930A-1B2E-B700-7F5B-81D4CB94A568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0326985F-8B96-7276-6C63-944BEDD2034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9929403E-A1FD-CFEF-00C2-8543702E3F0C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DBCF8F7-16B2-8025-2163-4CF53707228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426E6F1-6C8E-DD12-2CA8-4211518D079A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4A734034-5634-67CA-4626-075282D8771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05337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B5BDB1-ABE4-6C1A-A636-E9D325F7D597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EC19E8A-3E79-F419-0020-83B238271860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6D0E646D-89FC-5990-832D-A2F1DD419672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329DE1D6-32D5-FDD2-0496-200CCF6FBF54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CB428B8-9D15-8754-5228-50D1CDED59D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DABE5942-11DC-26F6-D516-AA89EB12761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05EF7429-9EA5-A77D-C1E8-780C689FEFED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2039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6D2F123-F800-4569-AFC1-294983FF20D8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BD5D0521-4094-9D8B-52E6-631237D5BD0E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3A4557-DC1B-62FA-EE9B-0CB917BAEA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86BA2D9F-0D2F-D79E-E499-30F4B3FB3E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FC8F491-4D00-1C16-D6B2-ACD7615366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159699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8D20D47-79FB-4E12-9740-32C85D4897EC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ACB4367-2799-0576-B281-23496773778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3162AF18-04FB-0708-AF33-E552339B93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4BD16F51-032F-C324-8E27-9D3386376CF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ACB3712E-B0C7-5DF8-727F-B342B14E85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7784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D5D833-0E1C-4A7A-B2EB-74AE66944B15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AF7C041-0026-0AA4-CDB7-598AF37652E2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3DF9604-9FFE-5366-14B1-6E98FF54FD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B4DC74D-09B1-00C3-C853-2FCB83D83F2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1BCCEAD-5BD2-139C-B8CA-47AA22CF5B9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18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DA0C-E9BC-430A-9DDE-13AB788FFB64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25985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213C4F-3D5A-4DF0-A137-F32475F5D9F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70CFE58-C48C-EB78-A7C2-9DAD5AE279F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F9EF071-FB10-CF45-4D4C-CC7A0F2F44E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CE95E037-9B68-6C43-6E58-19731A170D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88EF229A-7417-0859-E03A-6DE977AAA53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71246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A9A2697-6C16-4280-8D6F-B02729011F4E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E60EA83-A995-4505-DF09-49ACD12C00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9E24CB42-4B4A-FBF9-0318-8441E851E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2A995D54-A48E-D49D-D858-C351B74BD9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24627D92-7A05-96EE-D2CC-1DCE97AE03E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162139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2401485-2153-4DF5-8C73-F312A59E9C9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696C931-4C81-6F33-3CA2-708B10471C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30BE3B6-2EB9-156E-3A7A-7F956DB536C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21EE694-476F-48E9-DBF3-00C4B0D561A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B209E70-506F-D144-1E7B-6713638814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270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Introduction text goes here and delete the bullet if not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B0926-323C-40B5-BBD5-79F36DEBAAB1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0438EF0-1449-85A8-FBE7-6ACEB03F8A8F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53AE-2D42-C6F1-6790-6AC38AEF16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53A18AE-475B-441E-3104-964AD83660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5581FA5-36F5-CE9F-B03C-3AE4350125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8D62577-E867-CFB5-4396-A62B9BC9767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  <a:lvl2pPr marL="914400" indent="-457200">
              <a:defRPr sz="1600">
                <a:solidFill>
                  <a:schemeClr val="tx1"/>
                </a:solidFill>
              </a:defRPr>
            </a:lvl2pPr>
            <a:lvl3pPr marL="914400" indent="-457200">
              <a:defRPr sz="1600">
                <a:solidFill>
                  <a:schemeClr val="tx1"/>
                </a:solidFill>
              </a:defRPr>
            </a:lvl3pPr>
            <a:lvl4pPr marL="914400" indent="-457200">
              <a:defRPr sz="1400">
                <a:solidFill>
                  <a:schemeClr val="tx1"/>
                </a:solidFill>
              </a:defRPr>
            </a:lvl4pPr>
            <a:lvl5pPr marL="914400" indent="-45720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IN" dirty="0"/>
              <a:t>Section header goes here and to insert page numbers use the tab button on the keyboard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989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95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855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650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731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75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5A25D1B-713D-45AC-BA8B-34811E01A8A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453F1BC-17EA-77B8-592E-FCFE83B19F7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B26ED38-5705-7F09-4DBF-E084B72B07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C5BFB2A-1E13-09AB-7074-98B802DA0A9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EF03636-2B32-4286-9F50-04A4BF52226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8241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E4B0572-BCC3-42B4-AFFE-F75D6E266487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E0806E92-9CA8-7CD6-8C03-853AAAF9884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98ACE82-2958-251A-9634-105994D7768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8A190E6F-E59B-12A9-9497-C41DFEF6B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B2FA1C3C-0418-38FF-CF34-587CFC0C57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50199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BE0F9D-8269-4D1D-BBD7-A75DE090345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1CDE27BD-46C7-A524-5EB7-8B5FEEA62B74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A4C2A58F-B939-7AED-F76A-0D247C5D6F1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41374777-5950-D16E-5C8A-CEEBDD9C5F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86648B71-A102-284C-B1D1-FB11D93E1D1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2374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0F7440-6F42-6C00-68CC-571F93676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2400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000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53B023C-5DE9-48B9-A58C-21BF4E1938F9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4000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400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solidFill>
                  <a:schemeClr val="tx1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Quote goes here.</a:t>
            </a:r>
          </a:p>
        </p:txBody>
      </p:sp>
      <p:sp>
        <p:nvSpPr>
          <p:cNvPr id="6" name="SmartArt Placeholder 13">
            <a:extLst>
              <a:ext uri="{FF2B5EF4-FFF2-40B4-BE49-F238E27FC236}">
                <a16:creationId xmlns:a16="http://schemas.microsoft.com/office/drawing/2014/main" id="{C175892A-D780-3687-E55F-52F03613966A}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SmartArt Placeholder 14">
            <a:extLst>
              <a:ext uri="{FF2B5EF4-FFF2-40B4-BE49-F238E27FC236}">
                <a16:creationId xmlns:a16="http://schemas.microsoft.com/office/drawing/2014/main" id="{4A443555-765D-10C7-DCA6-95FCD6943CA2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584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3932DF-C9BB-4E5A-93FF-6EDBE046D3DE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SmartArt Placeholder 13">
            <a:extLst>
              <a:ext uri="{FF2B5EF4-FFF2-40B4-BE49-F238E27FC236}">
                <a16:creationId xmlns:a16="http://schemas.microsoft.com/office/drawing/2014/main" id="{7EB1D1CC-D315-B6FA-1A39-C605B10441F2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SmartArt Placeholder 14">
            <a:extLst>
              <a:ext uri="{FF2B5EF4-FFF2-40B4-BE49-F238E27FC236}">
                <a16:creationId xmlns:a16="http://schemas.microsoft.com/office/drawing/2014/main" id="{442A224B-11FE-50D1-E5E3-DDE53EB0C4E8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45080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580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E54C0-FEB4-4E68-B7E6-3A51B7A35B5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5E68C722-CAA8-3CF2-F9DD-E5B39ADB52BF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9FAE36C1-9D06-0B3F-8C2C-7956FDBBC48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66457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D908-0455-4AAD-998A-117B484AFC84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12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D8D2553-DCAF-2D9D-2138-FE4E794B7FF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67D4D9-A47B-4020-6B9B-87B081166C8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9078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B16D98-C784-FAB9-BCBC-EA53480E5BA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E8BD61-2DD9-6340-EB16-98CFEA0A221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587819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95E5ED2-D1BB-AC6E-BF6A-D4BD239F1FE9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D43938-5757-1C8A-B3BA-59EC353FB6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981851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5BBB5A-0446-3C14-B12C-56A5730E1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4EF81A0-CB40-42B3-5E1A-AA5D72BFB4D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C1D2CA-2DB1-76BC-DAFE-210631AEC28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461827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6FA399-654A-7130-1FF0-0F0197A98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01B256-70C6-9663-9CC6-1F22ADBAE7C3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Name Surname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Job Title</a:t>
            </a:r>
            <a:endParaRPr lang="en-GB" dirty="0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0140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7EEE6-F985-2112-F3A8-85F1A04A37B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D7E4E-2A81-A5AB-16CA-DBCEFBD5914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6749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E7E8938-439A-DB5B-B3DF-7EF202013D5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067759-C6C3-3B7B-ABF5-859A6A6352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15280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8BA944B-A631-ACF6-36AE-7C814C7A5C9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B984E4-95BA-5123-1CFC-48CE97FD819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782083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DE89320-B084-3AA1-F041-ECD9699F7EF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002E9-E0C8-43F6-867E-B59C9AE9217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21092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F7D4-1828-4DDC-BD1D-942FC01430A9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0886606-7F7C-229B-523F-A51D629D8F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DFDFED0-9426-6F78-EE09-B416D35596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D1CEB-1876-8DB7-6913-D6F96D953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344ED76-364E-1538-DFB0-B25FC3D75E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CFE1354-17C3-F8BE-C22A-B4DC2FEEE4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Highlight line 1">
            <a:extLst>
              <a:ext uri="{FF2B5EF4-FFF2-40B4-BE49-F238E27FC236}">
                <a16:creationId xmlns:a16="http://schemas.microsoft.com/office/drawing/2014/main" id="{34F207C9-9A8B-EF87-98D3-1C82E5A73D92}"/>
              </a:ext>
            </a:extLst>
          </p:cNvPr>
          <p:cNvSpPr>
            <a:spLocks noGrp="1"/>
          </p:cNvSpPr>
          <p:nvPr>
            <p:ph type="dgm" sz="quarter" idx="19" hasCustomPrompt="1"/>
          </p:nvPr>
        </p:nvSpPr>
        <p:spPr>
          <a:xfrm>
            <a:off x="485523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Highlight line 2">
            <a:extLst>
              <a:ext uri="{FF2B5EF4-FFF2-40B4-BE49-F238E27FC236}">
                <a16:creationId xmlns:a16="http://schemas.microsoft.com/office/drawing/2014/main" id="{F2F8A8EF-34AC-8909-599F-945923D00AEF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312096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Highlight line 3">
            <a:extLst>
              <a:ext uri="{FF2B5EF4-FFF2-40B4-BE49-F238E27FC236}">
                <a16:creationId xmlns:a16="http://schemas.microsoft.com/office/drawing/2014/main" id="{FAEBBCA3-F771-49F4-C4AD-11D468F96AB6}"/>
              </a:ext>
            </a:extLst>
          </p:cNvPr>
          <p:cNvSpPr>
            <a:spLocks noGrp="1"/>
          </p:cNvSpPr>
          <p:nvPr>
            <p:ph type="dgm" sz="quarter" idx="21" hasCustomPrompt="1"/>
          </p:nvPr>
        </p:nvSpPr>
        <p:spPr>
          <a:xfrm>
            <a:off x="8138670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364638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27567-DFCD-709F-AF40-B7A340ECC0FE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C690EE-1BB8-29C6-B9D8-2BD7B4AE078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734880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68369-6C63-44AF-3E4E-30E5F2D1F83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7875-967C-8167-6219-7AD2981B3A4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179916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89752D-8E95-B790-7077-E6201AB412C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6FD7948-9E7C-1CE1-F28B-D2D349BB86F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561397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87AE7D4-D909-4109-A95D-3FC199CCB2C0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D3CF5FC1-8EBA-8F68-D0E5-727D21919C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AE5FDF1F-8E3A-FB66-7C81-266601DA400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1C765C7-1DD0-DFBB-9089-29849D42BA8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50B43463-538D-A50A-4299-A6C5A973766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4197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E59C0B-A301-47D7-A25C-27D2115D1CC3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C50EF9C-A411-B76F-4417-55EA0CDCAD2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CE13AFD-214E-24E8-0633-0508635B5C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88E5DF2-C2EC-705B-7734-81A5ACCECEC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EF38C94-0C58-F9C8-0963-86769B7977B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034487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37D316F-1268-4431-A741-5D0F481E1DCF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DFFE949A-6E9F-DCCB-3981-444F818B70A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874CEB-2D3F-A7FC-68BB-B1E5B73F85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BE24A05-3707-8B71-381D-4FC6EE679AF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FEF9B997-BE91-43C4-F809-E78685E578A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77284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5555C3-DC00-46EA-9086-667F713D2BC0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798A70C5-9B3E-7941-E067-8A9791BCF2D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FF0F4F06-C9A4-A997-AB67-59B717C1376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D63C193D-825D-B7A7-F2EF-F53A6010012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4996D9C-EDDB-9A0C-B93D-E5808F8C79D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704009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227FF4-7010-4A9A-B837-FB3A97078B9E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2CBC4E2-6D56-5589-38B7-123BB8BE748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8D992E6-EAE7-83CF-5B22-7C7DCDB38DC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A26C30-C61D-FE6C-E1DC-6A89E2511A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69AE1E0B-DC05-6DB6-F457-D229556B4C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424105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6564291-F29B-4C72-84F6-A40A5470E5DC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2D79ED6-4894-2B8B-D862-974AC88E705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7F6B658B-99C5-075E-8FBB-F68A5010C40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D5FE3CF-44B0-DC6A-D098-1142A9EF999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B46547D-1401-03DA-C2CC-733F034C790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133321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Introduction text goes here and delete the bullet if not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06A2DFB-6B6C-4D18-9FE2-B8F776637D13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A244641-8AF5-E5A2-18FB-105E0DDC42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9647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/>
            </a:lvl1pPr>
            <a:lvl2pPr marL="914400" indent="-457200">
              <a:defRPr sz="1600"/>
            </a:lvl2pPr>
            <a:lvl3pPr marL="914400" indent="-457200">
              <a:defRPr sz="1600"/>
            </a:lvl3pPr>
            <a:lvl4pPr marL="914400" indent="-457200">
              <a:defRPr sz="1400"/>
            </a:lvl4pPr>
            <a:lvl5pPr marL="914400" indent="-457200">
              <a:defRPr sz="1400"/>
            </a:lvl5pPr>
          </a:lstStyle>
          <a:p>
            <a:pPr lvl="0"/>
            <a:r>
              <a:rPr lang="en-IN" dirty="0"/>
              <a:t>Section header goes here and to insert page numbers use the tab button on the keyboard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A947DDB-75DB-76B2-ADC5-D93B38D418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77A9F83-CB8D-4479-6968-8B47D931EEB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B1C04DF-19FD-1D5D-56C9-211BF50EB23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297F736-140F-E853-3848-EA573A1B3C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530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62EF2-A7ED-47DD-B96B-7DFB283DF9C9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51494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52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419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21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6623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31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/>
          <a:p>
            <a:fld id="{DA23ABC7-F7D1-458D-8379-E93325B473CE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C73356B1-351A-A1D6-028F-C9736D731FF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EE1F1DF-83E2-9910-8487-D0B14E0DA52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6EFBE9B-F67C-6359-549F-FC22A1C48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AEDED04-6A1F-9E39-1C85-4BA396FAFF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8773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FD8F32-F279-4432-8A58-F81E65857C65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05920F1D-0D06-535C-A00E-C9CA8D25274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8A16D72-94EE-8CC0-084C-EB87F8781A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0BB2990-3047-821E-17D7-0DDDFF6CB30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3AEE2A3-1722-B883-C7FC-01A81806B29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464262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6DF6730-D992-44FA-AE6C-4CBAE491A1A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C0D9E54-A379-A966-154D-4362D29B3307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9CE3A53-E53C-AAAA-CD1C-C8F1C56FA3B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3FDBF06-36FA-A0E2-B3E6-78DF2439777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4168FE-6E03-EFEE-BF63-87C62DF46A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222594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6086DA-FAB4-D672-5D3E-0B069D2B2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0757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857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B4BF55FC-51F2-4183-8D9E-66AF05973F6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2884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113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Quote goes here.</a:t>
            </a:r>
          </a:p>
        </p:txBody>
      </p:sp>
      <p:sp>
        <p:nvSpPr>
          <p:cNvPr id="15" name="SmartArt Placeholder 13">
            <a:extLst>
              <a:ext uri="{FF2B5EF4-FFF2-40B4-BE49-F238E27FC236}">
                <a16:creationId xmlns:a16="http://schemas.microsoft.com/office/drawing/2014/main" id="{C17B20F9-AA7C-A405-6236-9619CB287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273647F7-B9AC-34AD-37A2-51B8AB0D581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60152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652BD6B2-147A-4042-9CBA-A712275A0170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C1050600-C16E-B87E-A2FD-AE302C51009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3" name="SmartArt Placeholder 14">
            <a:extLst>
              <a:ext uri="{FF2B5EF4-FFF2-40B4-BE49-F238E27FC236}">
                <a16:creationId xmlns:a16="http://schemas.microsoft.com/office/drawing/2014/main" id="{2358EBAA-AAE1-278D-A8F7-2D66E11CDE4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063348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81333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yellow circle&#10;&#10;Description automatically generated with medium confidence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5024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D908-0455-4AAD-998A-117B484AFC84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49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DF88-57BF-49A7-A911-39161F4A9B24}" type="datetime1">
              <a:rPr lang="en-US" smtClean="0"/>
              <a:t>3/18/2025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572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572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620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62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66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7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0BA6537A-D367-6DF9-2A2C-F0EF216DD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ABE1BD9-533C-1930-8960-4BAE5CA7463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37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FFEBD01-EBC9-7BDA-3CC5-39B4C8203AA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42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38869CAE-EFD2-4214-1658-F59F26B2225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469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32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ED536-E887-4CCE-B19E-511B6D507ACA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D638E914-C7FD-199D-8EA9-54168F74DB4B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621499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<Relationship Id="rId15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0.xml"/><Relationship Id="rId27" Type="http://schemas.openxmlformats.org/officeDocument/2006/relationships/theme" Target="../theme/theme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73.xml"/><Relationship Id="rId24" Type="http://schemas.openxmlformats.org/officeDocument/2006/relationships/slideLayout" Target="../slideLayouts/slideLayout74.xml"/><Relationship Id="rId25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77.xml"/><Relationship Id="rId28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3827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24pt</a:t>
            </a:r>
            <a:r>
              <a:rPr lang="en-US" dirty="0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B11F7B5-681C-4BB6-A8CE-00D1E645A4C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721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66" r:id="rId9"/>
    <p:sldLayoutId id="2147484152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66" orient="horz" pos="550" userDrawn="1">
          <p15:clr>
            <a:srgbClr val="F26B43"/>
          </p15:clr>
        </p15:guide>
        <p15:guide id="67" orient="horz" pos="232" userDrawn="1">
          <p15:clr>
            <a:srgbClr val="F26B43"/>
          </p15:clr>
        </p15:guide>
        <p15:guide id="68" orient="horz" pos="3816" userDrawn="1">
          <p15:clr>
            <a:srgbClr val="F26B43"/>
          </p15:clr>
        </p15:guide>
        <p15:guide id="69" orient="horz" pos="89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11pt</a:t>
            </a:r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10pt</a:t>
            </a:r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20pt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B8A70D8-848B-442D-8EBA-05EEE977B872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044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0" r:id="rId1"/>
    <p:sldLayoutId id="2147484131" r:id="rId2"/>
    <p:sldLayoutId id="2147484132" r:id="rId3"/>
    <p:sldLayoutId id="2147484133" r:id="rId4"/>
    <p:sldLayoutId id="2147484134" r:id="rId5"/>
    <p:sldLayoutId id="2147484135" r:id="rId6"/>
    <p:sldLayoutId id="2147484136" r:id="rId7"/>
    <p:sldLayoutId id="2147484137" r:id="rId8"/>
    <p:sldLayoutId id="2147484138" r:id="rId9"/>
    <p:sldLayoutId id="2147484139" r:id="rId10"/>
    <p:sldLayoutId id="2147484140" r:id="rId11"/>
    <p:sldLayoutId id="2147484141" r:id="rId12"/>
    <p:sldLayoutId id="2147484207" r:id="rId13"/>
    <p:sldLayoutId id="2147484142" r:id="rId14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0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378" userDrawn="1">
          <p15:clr>
            <a:srgbClr val="F26B43"/>
          </p15:clr>
        </p15:guide>
        <p15:guide id="4" pos="302" userDrawn="1">
          <p15:clr>
            <a:srgbClr val="F26B43"/>
          </p15:clr>
        </p15:guide>
        <p15:guide id="50" orient="horz" pos="232" userDrawn="1">
          <p15:clr>
            <a:srgbClr val="F26B43"/>
          </p15:clr>
        </p15:guide>
        <p15:guide id="51" orient="horz" pos="640" userDrawn="1">
          <p15:clr>
            <a:srgbClr val="F26B43"/>
          </p15:clr>
        </p15:guide>
        <p15:guide id="80" orient="horz" pos="3816" userDrawn="1">
          <p15:clr>
            <a:srgbClr val="F26B43"/>
          </p15:clr>
        </p15:guide>
        <p15:guide id="81" orient="horz" pos="89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625C323-D761-46A6-92B5-F0FD44116133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399062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8" r:id="rId3"/>
    <p:sldLayoutId id="2147484153" r:id="rId4"/>
    <p:sldLayoutId id="2147484154" r:id="rId5"/>
    <p:sldLayoutId id="2147484116" r:id="rId6"/>
    <p:sldLayoutId id="2147484117" r:id="rId7"/>
    <p:sldLayoutId id="2147484118" r:id="rId8"/>
    <p:sldLayoutId id="2147484111" r:id="rId9"/>
    <p:sldLayoutId id="2147484112" r:id="rId10"/>
    <p:sldLayoutId id="2147484113" r:id="rId11"/>
    <p:sldLayoutId id="2147484114" r:id="rId12"/>
    <p:sldLayoutId id="2147484079" r:id="rId13"/>
    <p:sldLayoutId id="2147484080" r:id="rId14"/>
    <p:sldLayoutId id="2147484082" r:id="rId15"/>
    <p:sldLayoutId id="2147484083" r:id="rId16"/>
    <p:sldLayoutId id="2147484081" r:id="rId17"/>
    <p:sldLayoutId id="2147484155" r:id="rId18"/>
    <p:sldLayoutId id="2147484004" r:id="rId19"/>
    <p:sldLayoutId id="2147483984" r:id="rId20"/>
    <p:sldLayoutId id="2147484041" r:id="rId21"/>
    <p:sldLayoutId id="2147484084" r:id="rId22"/>
    <p:sldLayoutId id="2147484028" r:id="rId23"/>
    <p:sldLayoutId id="2147484014" r:id="rId24"/>
    <p:sldLayoutId id="2147484019" r:id="rId25"/>
    <p:sldLayoutId id="2147484236" r:id="rId26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48" orient="horz" pos="527" userDrawn="1">
          <p15:clr>
            <a:srgbClr val="F26B43"/>
          </p15:clr>
        </p15:guide>
        <p15:guide id="57" orient="horz" pos="890" userDrawn="1">
          <p15:clr>
            <a:srgbClr val="F26B43"/>
          </p15:clr>
        </p15:guide>
        <p15:guide id="78" orient="horz" pos="3816" userDrawn="1">
          <p15:clr>
            <a:srgbClr val="F26B43"/>
          </p15:clr>
        </p15:guide>
        <p15:guide id="79" orient="horz" pos="232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2569974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0" r:id="rId1"/>
    <p:sldLayoutId id="2147484211" r:id="rId2"/>
    <p:sldLayoutId id="2147484212" r:id="rId3"/>
    <p:sldLayoutId id="2147484213" r:id="rId4"/>
    <p:sldLayoutId id="2147484214" r:id="rId5"/>
    <p:sldLayoutId id="2147484215" r:id="rId6"/>
    <p:sldLayoutId id="2147484216" r:id="rId7"/>
    <p:sldLayoutId id="2147484217" r:id="rId8"/>
    <p:sldLayoutId id="2147484218" r:id="rId9"/>
    <p:sldLayoutId id="2147484219" r:id="rId10"/>
    <p:sldLayoutId id="2147484220" r:id="rId11"/>
    <p:sldLayoutId id="2147484221" r:id="rId12"/>
    <p:sldLayoutId id="2147484222" r:id="rId13"/>
    <p:sldLayoutId id="2147484223" r:id="rId14"/>
    <p:sldLayoutId id="2147484224" r:id="rId15"/>
    <p:sldLayoutId id="2147484225" r:id="rId16"/>
    <p:sldLayoutId id="2147484226" r:id="rId17"/>
    <p:sldLayoutId id="2147484227" r:id="rId18"/>
    <p:sldLayoutId id="2147484228" r:id="rId19"/>
    <p:sldLayoutId id="2147484229" r:id="rId20"/>
    <p:sldLayoutId id="2147484230" r:id="rId21"/>
    <p:sldLayoutId id="2147484231" r:id="rId22"/>
    <p:sldLayoutId id="2147484232" r:id="rId23"/>
    <p:sldLayoutId id="2147484233" r:id="rId24"/>
    <p:sldLayoutId id="2147484234" r:id="rId25"/>
    <p:sldLayoutId id="2147484235" r:id="rId26"/>
    <p:sldLayoutId id="2147484237" r:id="rId27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>
          <p15:clr>
            <a:srgbClr val="F26B43"/>
          </p15:clr>
        </p15:guide>
        <p15:guide id="35" pos="302">
          <p15:clr>
            <a:srgbClr val="F26B43"/>
          </p15:clr>
        </p15:guide>
        <p15:guide id="36" orient="horz" pos="210">
          <p15:clr>
            <a:srgbClr val="F26B43"/>
          </p15:clr>
        </p15:guide>
        <p15:guide id="37" orient="horz" pos="527">
          <p15:clr>
            <a:srgbClr val="F26B43"/>
          </p15:clr>
        </p15:guide>
        <p15:guide id="38" orient="horz" pos="890">
          <p15:clr>
            <a:srgbClr val="F26B43"/>
          </p15:clr>
        </p15:guide>
        <p15:guide id="39" orient="horz" pos="3838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47191-E550-C7C5-4CB8-8DFB15B97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FF09C47C-E671-35BA-41CC-357E14607F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12941F6-2130-8269-5600-FCE2BAC5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/>
          <a:lstStyle/>
          <a:p>
            <a:r>
              <a:rPr lang="en-US" dirty="0"/>
              <a:t>Memo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126ACF-92DD-3FCF-5FBA-9B92B4263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9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11A1-B693-327F-A6CE-94E47572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US" dirty="0"/>
              <a:t>Contents 1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6FD05E4-4D2B-BD4C-D500-264AA69C5C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5774" y="1411287"/>
            <a:ext cx="10287849" cy="4638675"/>
          </a:xfrm>
        </p:spPr>
        <p:txBody>
          <a:bodyPr/>
          <a:lstStyle/>
          <a:p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Lorem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ipsum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odor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amet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,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consectetuer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adipiscing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elit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Cursus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eros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inceptos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pretium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potenti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ultrices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maecenas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pharetra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Ultricies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netus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dolor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dis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tortor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aptent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sz="4400" b="0" i="0" dirty="0" err="1">
                <a:solidFill>
                  <a:srgbClr val="646B6B"/>
                </a:solidFill>
                <a:effectLst/>
                <a:latin typeface="__fontSerif_c35935"/>
              </a:rPr>
              <a:t>quam</a:t>
            </a:r>
            <a:r>
              <a:rPr lang="es-AR" sz="4400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endParaRPr lang="en-US" sz="4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4D3C98-D37E-94D9-99EC-9DC3172F05AB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4C6F758B-21A2-4B4E-A4CE-F96783957C6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75F309F-48EB-64D2-CFC9-9C28E6887D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250176A-8703-79C1-E102-3B36E4038DF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71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A779E-FB33-6FEA-D79E-838E97AA7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CAD8-0013-4984-C055-76E3557B3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US" dirty="0"/>
              <a:t>Contents 2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2CEB105E-6C51-BE86-AD1D-05D7AAD096E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5774" y="1411287"/>
            <a:ext cx="10287849" cy="4638675"/>
          </a:xfrm>
        </p:spPr>
        <p:txBody>
          <a:bodyPr/>
          <a:lstStyle/>
          <a:p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Rutrum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non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gravida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parturient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et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nisl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luctus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Potenti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elementum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iaculis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rutrum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quisque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aliquam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Curae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nec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cras pulvinar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massa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porttitor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Vestibulum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est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turpis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tempus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mollis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natoque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Cursus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dapibus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erat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mauris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blandit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nisl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Ex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placerat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elit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turpis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feugiat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conubia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justo. Neque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orci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rhoncus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urna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penatibus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finibus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diam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feugiat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ad?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Quam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integer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id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fusce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orci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pharetra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non.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8C3BE-BC38-CB2E-FBD0-DFEC48D4833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4C6F758B-21A2-4B4E-A4CE-F96783957C6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FD0F1FB-0618-5641-CE27-7D5E87C348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AF4F0B43-60B1-F310-8A4B-0BE28AAAD30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524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A979A-50BF-AE61-E45F-F1096AE30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0EAF-5446-3984-073A-9A651B37D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US" dirty="0"/>
              <a:t>Contents x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13640E0-837B-9202-D716-45C71DB5F6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5774" y="1411287"/>
            <a:ext cx="10287849" cy="4638675"/>
          </a:xfrm>
        </p:spPr>
        <p:txBody>
          <a:bodyPr/>
          <a:lstStyle/>
          <a:p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Rutrum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non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gravida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parturient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et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nisl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luctus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Potenti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elementum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iaculis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rutrum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quisque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aliquam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Curae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nec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cras pulvinar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massa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porttitor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Vestibulum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est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turpis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tempus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mollis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natoque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Cursus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dapibus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erat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mauris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blandit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nisl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. Ex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felis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placerat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elit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turpis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feugiat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conubia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justo. Neque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orci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rhoncus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urna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penatibus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finibus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diam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feugiat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ad?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Quam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integer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id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fusce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orci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euismod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</a:t>
            </a:r>
            <a:r>
              <a:rPr lang="es-AR" b="0" i="0" dirty="0" err="1">
                <a:solidFill>
                  <a:srgbClr val="646B6B"/>
                </a:solidFill>
                <a:effectLst/>
                <a:latin typeface="__fontSerif_c35935"/>
              </a:rPr>
              <a:t>pharetra</a:t>
            </a:r>
            <a:r>
              <a:rPr lang="es-AR" b="0" i="0" dirty="0">
                <a:solidFill>
                  <a:srgbClr val="646B6B"/>
                </a:solidFill>
                <a:effectLst/>
                <a:latin typeface="__fontSerif_c35935"/>
              </a:rPr>
              <a:t> non.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511090-43FE-3080-6239-4BB1162A3861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4C6F758B-21A2-4B4E-A4CE-F96783957C64}" type="datetime1">
              <a:rPr lang="en-US" smtClean="0"/>
              <a:t>3/18/2025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0F8521D3-E37B-2FA0-0B2B-03984CA8C76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38FAFEC-2F8F-4916-BD7C-6BEAA75F38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8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9CAA1-9B0B-454A-0A8D-AE0F921DA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 dirty="0"/>
              <a:t>Primary color table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6691FD-6A97-0A08-B26B-E49F13FCB5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08955851-AB0F-4E06-AE7D-1735CD715C5D}" type="datetime1">
              <a:rPr lang="en-US" smtClean="0"/>
              <a:t>3/18/2025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F2FA66-9774-37D8-58B6-AD05628F6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F323D-640E-76BE-66F9-AE79B1562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7" name="Content Placeholder 20">
            <a:extLst>
              <a:ext uri="{FF2B5EF4-FFF2-40B4-BE49-F238E27FC236}">
                <a16:creationId xmlns:a16="http://schemas.microsoft.com/office/drawing/2014/main" id="{96983F7D-898E-7631-9E09-FC93CE1F2151}"/>
              </a:ext>
            </a:extLst>
          </p:cNvPr>
          <p:cNvGraphicFramePr>
            <a:graphicFrameLocks/>
          </p:cNvGraphicFramePr>
          <p:nvPr/>
        </p:nvGraphicFramePr>
        <p:xfrm>
          <a:off x="457200" y="1412262"/>
          <a:ext cx="11252668" cy="3605879"/>
        </p:xfrm>
        <a:graphic>
          <a:graphicData uri="http://schemas.openxmlformats.org/drawingml/2006/table">
            <a:tbl>
              <a:tblPr firstRow="1" bandRow="1"/>
              <a:tblGrid>
                <a:gridCol w="1949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775296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57289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Header 1</a:t>
                      </a:r>
                    </a:p>
                  </a:txBody>
                  <a:tcPr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Header 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Header 3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03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04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05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06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07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08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09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10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11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EYInterstate Light" panose="02000506000000020004" pitchFamily="2" charset="0"/>
                        </a:rPr>
                        <a:t>Item 12</a:t>
                      </a: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1 Data 1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1 Data 2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1 Data 3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2 Data 1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2 Data 2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t>Row 2 Data 3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3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4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 dirty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5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6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7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Text 8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99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Total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EYInterstate Light" panose="02000506000000020004" pitchFamily="2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EYInterstate Light"/>
                        </a:defRPr>
                      </a:lvl9pPr>
                    </a:lstStyle>
                    <a:p>
                      <a:pPr algn="r"/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EYInterstate Light" panose="02000506000000020004" pitchFamily="2" charset="0"/>
                        </a:rPr>
                        <a:t>0.0%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474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918666"/>
      </p:ext>
    </p:extLst>
  </p:cSld>
  <p:clrMapOvr>
    <a:masterClrMapping/>
  </p:clrMapOvr>
</p:sld>
</file>

<file path=ppt/theme/theme1.xml><?xml version="1.0" encoding="utf-8"?>
<a:theme xmlns:a="http://schemas.openxmlformats.org/drawingml/2006/main" name="Large Text [LIGHT]">
  <a:themeElements>
    <a:clrScheme name="Custom 86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586A0A9F-6178-4322-BD94-02F694D5346C}"/>
    </a:ext>
  </a:extLst>
</a:theme>
</file>

<file path=ppt/theme/theme2.xml><?xml version="1.0" encoding="utf-8"?>
<a:theme xmlns:a="http://schemas.openxmlformats.org/drawingml/2006/main" name="Small Text [LIGHT]">
  <a:themeElements>
    <a:clrScheme name="Custom 87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  <a:latin typeface="EYInterstate Light"/>
            <a:ea typeface="+mn-ea"/>
            <a:cs typeface="+mn-cs"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E8B37B25-8208-4FAF-86A5-54AC488D0E4D}"/>
    </a:ext>
  </a:extLst>
</a:theme>
</file>

<file path=ppt/theme/theme3.xml><?xml version="1.0" encoding="utf-8"?>
<a:theme xmlns:a="http://schemas.openxmlformats.org/drawingml/2006/main" name="EY Core Slides">
  <a:themeElements>
    <a:clrScheme name="Custom 88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37B6E732-C03F-4641-A729-D830F24130CA}"/>
    </a:ext>
  </a:extLst>
</a:theme>
</file>

<file path=ppt/theme/theme4.xml><?xml version="1.0" encoding="utf-8"?>
<a:theme xmlns:a="http://schemas.openxmlformats.org/drawingml/2006/main" name="1_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B512D0B6-1499-44EC-BE75-77DAFB9E0443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24D6B7C3717C47AB301E11BF9B4951" ma:contentTypeVersion="4" ma:contentTypeDescription="Create a new document." ma:contentTypeScope="" ma:versionID="6a2ac9e823fe16b7fbf39f49d883e91a">
  <xsd:schema xmlns:xsd="http://www.w3.org/2001/XMLSchema" xmlns:xs="http://www.w3.org/2001/XMLSchema" xmlns:p="http://schemas.microsoft.com/office/2006/metadata/properties" xmlns:ns2="714879ae-1033-45c6-9be3-c577918c63c3" targetNamespace="http://schemas.microsoft.com/office/2006/metadata/properties" ma:root="true" ma:fieldsID="67b307d9afce70da7b4a92e414b6e779" ns2:_="">
    <xsd:import namespace="714879ae-1033-45c6-9be3-c577918c63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4879ae-1033-45c6-9be3-c577918c63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087F47-891A-4332-AEE8-A122FCE56C49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714879ae-1033-45c6-9be3-c577918c63c3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AC014D9-0F8B-4066-823B-E589F64FAF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F3EB86-FB13-4C5C-B0AA-1D887D107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4879ae-1033-45c6-9be3-c577918c63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Light-global-widescreen-presentation-template-v2.0</Template>
  <TotalTime>28</TotalTime>
  <Words>456</Words>
  <Application>Microsoft Office PowerPoint</Application>
  <PresentationFormat>Widescreen</PresentationFormat>
  <Paragraphs>150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__fontSerif_c35935</vt:lpstr>
      <vt:lpstr>Arial</vt:lpstr>
      <vt:lpstr>EYInterstate Light</vt:lpstr>
      <vt:lpstr>EYInterstate Regular</vt:lpstr>
      <vt:lpstr>Georgia Pro</vt:lpstr>
      <vt:lpstr>Wingdings</vt:lpstr>
      <vt:lpstr>Large Text [LIGHT]</vt:lpstr>
      <vt:lpstr>Small Text [LIGHT]</vt:lpstr>
      <vt:lpstr>EY Core Slides</vt:lpstr>
      <vt:lpstr>1_EY Core Slides</vt:lpstr>
      <vt:lpstr>Memo</vt:lpstr>
      <vt:lpstr>Contents 1</vt:lpstr>
      <vt:lpstr>Contents 2</vt:lpstr>
      <vt:lpstr>Contents x</vt:lpstr>
      <vt:lpstr>Primary color table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Emiliano R Orengo</dc:creator>
  <cp:lastModifiedBy>Mahesh Michael</cp:lastModifiedBy>
  <cp:revision>3</cp:revision>
  <dcterms:created xsi:type="dcterms:W3CDTF">2025-03-12T14:51:28Z</dcterms:created>
  <dcterms:modified xsi:type="dcterms:W3CDTF">2025-03-18T09:06:17Z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0x01010039AC5ADA8D426E4FBEDF652E9440888F</vt:lpwstr>
  </property>
</Properties>
</file>